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663F76"/>
    <a:srgbClr val="FF9900"/>
    <a:srgbClr val="FE884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2B31E-CC6E-4CFB-B18A-8F128AE82E15}" type="datetimeFigureOut">
              <a:rPr lang="pt-BR"/>
              <a:t>04/03/2015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AC67-3EDA-4469-AACC-93C4A7C5589E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57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5182C5FC60A845A33266EF441EFF81" ma:contentTypeVersion="2" ma:contentTypeDescription="Crie um novo documento." ma:contentTypeScope="" ma:versionID="68d99a71a825db54de58a3dc36e223b4">
  <xsd:schema xmlns:xsd="http://www.w3.org/2001/XMLSchema" xmlns:xs="http://www.w3.org/2001/XMLSchema" xmlns:p="http://schemas.microsoft.com/office/2006/metadata/properties" xmlns:ns3="78fae08c-506c-465a-9b2c-b9467dfcca24" targetNamespace="http://schemas.microsoft.com/office/2006/metadata/properties" ma:root="true" ma:fieldsID="dd476fc59d3ba2d8c4ac47fe2e55f145" ns3:_="">
    <xsd:import namespace="78fae08c-506c-465a-9b2c-b9467dfcca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ae08c-506c-465a-9b2c-b9467dfcca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Dica de Compartilhamento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fae08c-506c-465a-9b2c-b9467dfcca24">
      <UserInfo>
        <DisplayName/>
        <AccountId xsi:nil="true"/>
        <AccountType/>
      </UserInfo>
    </SharedWithUsers>
    <SharingHintHash xmlns="78fae08c-506c-465a-9b2c-b9467dfcca24">1204177706</SharingHintHash>
  </documentManagement>
</p:properties>
</file>

<file path=customXml/itemProps1.xml><?xml version="1.0" encoding="utf-8"?>
<ds:datastoreItem xmlns:ds="http://schemas.openxmlformats.org/officeDocument/2006/customXml" ds:itemID="{4F9AB3E9-C028-4CA6-BDDF-A835FE039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fae08c-506c-465a-9b2c-b9467dfcc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AC31F-6C59-4843-BF06-B6E11E632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0D5810-BFD6-4F66-BBA2-FAF3AD6129C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8fae08c-506c-465a-9b2c-b9467dfcca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</TotalTime>
  <Words>235</Words>
  <Application>Microsoft Office PowerPoint</Application>
  <PresentationFormat>Widescreen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Wingdings</vt:lpstr>
      <vt:lpstr>Tema do Office</vt:lpstr>
      <vt:lpstr>PowerPoint Presentation</vt:lpstr>
      <vt:lpstr>Construct 2 from Scirra</vt:lpstr>
      <vt:lpstr>Space Shooter Tutorial</vt:lpstr>
      <vt:lpstr>Insert New Objects</vt:lpstr>
      <vt:lpstr>Add Text Boxes for Scores</vt:lpstr>
      <vt:lpstr>Add Behaviors</vt:lpstr>
      <vt:lpstr>Properties &amp; Behaviors</vt:lpstr>
      <vt:lpstr>Add Global Variables</vt:lpstr>
      <vt:lpstr>Add Controls to Event Sheet</vt:lpstr>
      <vt:lpstr>Create Rock Objects</vt:lpstr>
      <vt:lpstr>Add Function to Destroy Rock</vt:lpstr>
      <vt:lpstr>Handle Rock Collisions with Players</vt:lpstr>
      <vt:lpstr>Handle Laser Collisions with Rocks</vt:lpstr>
      <vt:lpstr>Play Your Game!</vt:lpstr>
      <vt:lpstr>Resources &amp; Communities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Silva Pinto</dc:creator>
  <cp:lastModifiedBy>Shahed Chowdhuri</cp:lastModifiedBy>
  <cp:revision>56</cp:revision>
  <dcterms:created xsi:type="dcterms:W3CDTF">2012-07-30T23:50:35Z</dcterms:created>
  <dcterms:modified xsi:type="dcterms:W3CDTF">2015-03-04T22:56:15Z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0x0101009F5182C5FC60A845A33266EF441EFF81</vt:lpwstr>
  </property>
</Properties>
</file>