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8E"/>
    <a:srgbClr val="421E57"/>
    <a:srgbClr val="E98620"/>
    <a:srgbClr val="48BAE7"/>
    <a:srgbClr val="FFFFFF"/>
    <a:srgbClr val="000000"/>
    <a:srgbClr val="46B4B2"/>
    <a:srgbClr val="009C90"/>
    <a:srgbClr val="FFC000"/>
    <a:srgbClr val="BDC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8" autoAdjust="0"/>
    <p:restoredTop sz="94719" autoAdjust="0"/>
  </p:normalViewPr>
  <p:slideViewPr>
    <p:cSldViewPr snapToGrid="0">
      <p:cViewPr varScale="1">
        <p:scale>
          <a:sx n="63" d="100"/>
          <a:sy n="63" d="100"/>
        </p:scale>
        <p:origin x="54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245</Words>
  <Application>Microsoft Office PowerPoint</Application>
  <PresentationFormat>Widescreen</PresentationFormat>
  <Paragraphs>89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Segoe UI</vt:lpstr>
      <vt:lpstr>Segoe UI Light</vt:lpstr>
      <vt:lpstr>Segoe UI Semibold</vt:lpstr>
      <vt:lpstr>Wingdings</vt:lpstr>
      <vt:lpstr>Deck Title Slide</vt:lpstr>
      <vt:lpstr>Azure Medium</vt:lpstr>
      <vt:lpstr>Custom Design</vt:lpstr>
      <vt:lpstr>Azure Graphite</vt:lpstr>
      <vt:lpstr>Azure Dark</vt:lpstr>
      <vt:lpstr>Azure Basic</vt:lpstr>
      <vt:lpstr>Azure Noir</vt:lpstr>
      <vt:lpstr>Your Host &amp; Speaker</vt:lpstr>
      <vt:lpstr>Guest Speaker</vt:lpstr>
      <vt:lpstr>Intro to Bot Framework</vt:lpstr>
      <vt:lpstr>MS Bot Framework</vt:lpstr>
      <vt:lpstr>Overview</vt:lpstr>
      <vt:lpstr>Bot Connector</vt:lpstr>
      <vt:lpstr>Configure: Direct Line</vt:lpstr>
      <vt:lpstr>Configure: Web Chat </vt:lpstr>
      <vt:lpstr>Configure: Facebook Messenger</vt:lpstr>
      <vt:lpstr>FB Developer Settings</vt:lpstr>
      <vt:lpstr>Bot Builder SDK for C#</vt:lpstr>
      <vt:lpstr>GitHub!</vt:lpstr>
      <vt:lpstr>Language Understanding Intelligent Service</vt:lpstr>
      <vt:lpstr>Bot Directory</vt:lpstr>
      <vt:lpstr>Demo</vt:lpstr>
      <vt:lpstr>Game Chat Bot</vt:lpstr>
      <vt:lpstr>Q &amp; 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2014-06-19T07:13:47Z</dcterms:created>
  <dcterms:modified xsi:type="dcterms:W3CDTF">2016-06-15T13:32:27Z</dcterms:modified>
</cp:coreProperties>
</file>