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E57"/>
    <a:srgbClr val="E98620"/>
    <a:srgbClr val="FFEB8E"/>
    <a:srgbClr val="48BAE7"/>
    <a:srgbClr val="FFFFFF"/>
    <a:srgbClr val="000000"/>
    <a:srgbClr val="46B4B2"/>
    <a:srgbClr val="009C90"/>
    <a:srgbClr val="FFC000"/>
    <a:srgbClr val="BDC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7" autoAdjust="0"/>
    <p:restoredTop sz="87743" autoAdjust="0"/>
  </p:normalViewPr>
  <p:slideViewPr>
    <p:cSldViewPr snapToGrid="0">
      <p:cViewPr varScale="1">
        <p:scale>
          <a:sx n="52" d="100"/>
          <a:sy n="52" d="100"/>
        </p:scale>
        <p:origin x="94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2465</Words>
  <Application>Microsoft Office PowerPoint</Application>
  <PresentationFormat>Widescreen</PresentationFormat>
  <Paragraphs>561</Paragraphs>
  <Slides>76</Slides>
  <Notes>14</Notes>
  <HiddenSlides>21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76</vt:i4>
      </vt:variant>
    </vt:vector>
  </HeadingPairs>
  <TitlesOfParts>
    <vt:vector size="95" baseType="lpstr">
      <vt:lpstr>ＭＳ Ｐゴシック</vt:lpstr>
      <vt:lpstr>Arial</vt:lpstr>
      <vt:lpstr>Calibri</vt:lpstr>
      <vt:lpstr>Calibri Light</vt:lpstr>
      <vt:lpstr>Consolas</vt:lpstr>
      <vt:lpstr>Segoe UI</vt:lpstr>
      <vt:lpstr>Segoe UI Light</vt:lpstr>
      <vt:lpstr>Segoe UI Semibold</vt:lpstr>
      <vt:lpstr>Segoe UI Semilight</vt:lpstr>
      <vt:lpstr>Wingdings</vt:lpstr>
      <vt:lpstr>Deck Title Slide</vt:lpstr>
      <vt:lpstr>Azure Medium</vt:lpstr>
      <vt:lpstr>Custom Design</vt:lpstr>
      <vt:lpstr>Azure Graphite</vt:lpstr>
      <vt:lpstr>Azure Dark</vt:lpstr>
      <vt:lpstr>Azure Basic</vt:lpstr>
      <vt:lpstr>Azure Noir</vt:lpstr>
      <vt:lpstr>Office Theme</vt:lpstr>
      <vt:lpstr>5-50111_Build 2017_LIGHT GRAY TEMPLATE</vt:lpstr>
      <vt:lpstr>ASP.NET Core 2.0</vt:lpstr>
      <vt:lpstr>Agenda</vt:lpstr>
      <vt:lpstr>Introduction</vt:lpstr>
      <vt:lpstr>ASP.NET Core 2.0</vt:lpstr>
      <vt:lpstr>.NET Core for Cross-Platform Dev</vt:lpstr>
      <vt:lpstr>Blog Sources</vt:lpstr>
      <vt:lpstr>Visual Studio 2017 Launch Videos</vt:lpstr>
      <vt:lpstr>Build Conference </vt:lpstr>
      <vt:lpstr>Build 2017: ASP .NET Core 2.0 </vt:lpstr>
      <vt:lpstr>Other Video Sources</vt:lpstr>
      <vt:lpstr>Docs + Tutorials</vt:lpstr>
      <vt:lpstr>.NET Across Windows/Web Platforms</vt:lpstr>
      <vt:lpstr>.NET Standard in 2017</vt:lpstr>
      <vt:lpstr>Evolution of ASP and ASP .NET</vt:lpstr>
      <vt:lpstr>Names &amp; Version Numbers</vt:lpstr>
      <vt:lpstr>C# 7.0 in VS2017</vt:lpstr>
      <vt:lpstr>ASP.NET Core Roadmap</vt:lpstr>
      <vt:lpstr>ASP.NET Core 1.1 Update</vt:lpstr>
      <vt:lpstr>ASP.NET Core 2.0 Update</vt:lpstr>
      <vt:lpstr>.NET Core Roadmap</vt:lpstr>
      <vt:lpstr>.NET Core 2.0 (Q3 2017)</vt:lpstr>
      <vt:lpstr>PowerPoint Presentation</vt:lpstr>
      <vt:lpstr>.NET Standard Library + Tooling</vt:lpstr>
      <vt:lpstr>Agenda</vt:lpstr>
      <vt:lpstr>.NET Framework  &amp; .NET Core</vt:lpstr>
      <vt:lpstr>.NET in 2015: High-Level Overview</vt:lpstr>
      <vt:lpstr>ASP.NET Core High-Level Overview</vt:lpstr>
      <vt:lpstr>ASP.NET Core High-Level Overview</vt:lpstr>
      <vt:lpstr>Compilation Process</vt:lpstr>
      <vt:lpstr>What About .NET Framework 4.6+?</vt:lpstr>
      <vt:lpstr>ASP .NET Core</vt:lpstr>
      <vt:lpstr>ASP.NET Core Features</vt:lpstr>
      <vt:lpstr>ASP.NET Core Summary</vt:lpstr>
      <vt:lpstr>Relevant XKCD Comic</vt:lpstr>
      <vt:lpstr>ASP.NET Core Features in Detail</vt:lpstr>
      <vt:lpstr>PowerPoint Presentation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ASP.NET Core Features in Detail</vt:lpstr>
      <vt:lpstr>How about Entity Framework?</vt:lpstr>
      <vt:lpstr>Visual Studio 2017</vt:lpstr>
      <vt:lpstr>New Installer!</vt:lpstr>
      <vt:lpstr>File  New Project  Web</vt:lpstr>
      <vt:lpstr>Select a Template</vt:lpstr>
      <vt:lpstr>Startup.cs Configuration</vt:lpstr>
      <vt:lpstr>project.json</vt:lpstr>
      <vt:lpstr>.csproj project file</vt:lpstr>
      <vt:lpstr>Right-click  (Project) Properties</vt:lpstr>
      <vt:lpstr>Choose Profile While Debugging</vt:lpstr>
      <vt:lpstr>New Razor Pages!</vt:lpstr>
      <vt:lpstr>Intro to Razor Pages</vt:lpstr>
      <vt:lpstr>Razor Syntax</vt:lpstr>
      <vt:lpstr>Live Unit Testing</vt:lpstr>
      <vt:lpstr>DEMO</vt:lpstr>
      <vt:lpstr>Migrating from MVC to MVC Core</vt:lpstr>
      <vt:lpstr>Visual Studio Code</vt:lpstr>
      <vt:lpstr>.NET Version Manager (DNVM)</vt:lpstr>
      <vt:lpstr>Tooling Changes and NETStandard </vt:lpstr>
      <vt:lpstr>dotnet/cli on GitHub</vt:lpstr>
      <vt:lpstr>Agenda</vt:lpstr>
      <vt:lpstr>References</vt:lpstr>
      <vt:lpstr>Other Resources </vt:lpstr>
      <vt:lpstr>Q &amp; A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2014-06-19T07:13:47Z</dcterms:created>
  <dcterms:modified xsi:type="dcterms:W3CDTF">2017-08-08T03:13:29Z</dcterms:modified>
</cp:coreProperties>
</file>