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535"/>
    <a:srgbClr val="007DDA"/>
    <a:srgbClr val="008AF2"/>
    <a:srgbClr val="004086"/>
    <a:srgbClr val="92D050"/>
    <a:srgbClr val="003630"/>
    <a:srgbClr val="0072C6"/>
    <a:srgbClr val="0079D6"/>
    <a:srgbClr val="008FFA"/>
    <a:srgbClr val="007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3992" autoAdjust="0"/>
  </p:normalViewPr>
  <p:slideViewPr>
    <p:cSldViewPr>
      <p:cViewPr varScale="1">
        <p:scale>
          <a:sx n="69" d="100"/>
          <a:sy n="69" d="100"/>
        </p:scale>
        <p:origin x="282" y="24"/>
      </p:cViewPr>
      <p:guideLst>
        <p:guide orient="horz" pos="1195"/>
        <p:guide pos="3839"/>
        <p:guide pos="186"/>
        <p:guide pos="75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3115" y="29"/>
      </p:cViewPr>
      <p:guideLst>
        <p:guide orient="horz" pos="2928"/>
        <p:guide pos="2208"/>
      </p:guideLst>
    </p:cSldViewPr>
  </p:notes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e586e5-3c92-48eb-9898-42915e590ada">
      <UserInfo>
        <DisplayName>Seth Brickman</DisplayName>
        <AccountId>139</AccountId>
        <AccountType/>
      </UserInfo>
      <UserInfo>
        <DisplayName>Neil Hutson</DisplayName>
        <AccountId>140</AccountId>
        <AccountType/>
      </UserInfo>
      <UserInfo>
        <DisplayName>Jonah Sterling</DisplayName>
        <AccountId>136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ontrol xmlns="http://schemas.microsoft.com/VisualStudio/2011/storyboarding/control">
  <Id Name="d45d9a28-4d48-4835-9009-441d319c6f12" Revision="1" Stencil="System.MyShapes" StencilVersion="1.0"/>
</Control>
</file>

<file path=customXml/item4.xml><?xml version="1.0" encoding="utf-8"?>
<Control xmlns="http://schemas.microsoft.com/VisualStudio/2011/storyboarding/control">
  <Id Name="e3e06cf2-79b7-4f70-a145-44903a30dc14" Revision="1" Stencil="System.MyShapes" StencilVersion="1.0"/>
</Control>
</file>

<file path=customXml/item5.xml><?xml version="1.0" encoding="utf-8"?>
<Control xmlns="http://schemas.microsoft.com/VisualStudio/2011/storyboarding/control">
  <Id Name="e3e06cf2-79b7-4f70-a145-44903a30dc14" Revision="1" Stencil="System.MyShapes" StencilVersion="1.0"/>
</Control>
</file>

<file path=customXml/item6.xml><?xml version="1.0" encoding="utf-8"?>
<Control xmlns="http://schemas.microsoft.com/VisualStudio/2011/storyboarding/control">
  <Id Name="e3e06cf2-79b7-4f70-a145-44903a30dc14" Revision="1" Stencil="System.MyShapes" StencilVersion="1.0"/>
</Control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821E223A3BC347949CC2419033DBE2" ma:contentTypeVersion="1" ma:contentTypeDescription="Create a new document." ma:contentTypeScope="" ma:versionID="519c6bc90736a6e8abbbdb38ed934ac6">
  <xsd:schema xmlns:xsd="http://www.w3.org/2001/XMLSchema" xmlns:xs="http://www.w3.org/2001/XMLSchema" xmlns:p="http://schemas.microsoft.com/office/2006/metadata/properties" xmlns:ns2="fee586e5-3c92-48eb-9898-42915e590ada" targetNamespace="http://schemas.microsoft.com/office/2006/metadata/properties" ma:root="true" ma:fieldsID="4da06bcf8031bc55fa8390c6716287b0" ns2:_="">
    <xsd:import namespace="fee586e5-3c92-48eb-9898-42915e590ada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586e5-3c92-48eb-9898-42915e590ad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A13FED-9D9A-42D4-BBF4-345F4CCBDD05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fee586e5-3c92-48eb-9898-42915e590ad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587D03C-DCD5-4A24-A48F-FDD3322C12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AB25CC-2B21-49FB-A66D-10215A31FF5B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472AFF5-BF2D-41C1-9629-D13BC77052A6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7486043C-9CF3-4E89-BBAE-B7D5BAACF8DD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C3F5445F-B5E8-4EBE-B0BC-B55632358EB1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3093EB58-A3C8-4EFB-858C-7BC99E7AE9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e586e5-3c92-48eb-9898-42915e590a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2690</Words>
  <Application>Microsoft Office PowerPoint</Application>
  <PresentationFormat>Custom</PresentationFormat>
  <Paragraphs>444</Paragraphs>
  <Slides>46</Slides>
  <Notes>15</Notes>
  <HiddenSlides>8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ＭＳ Ｐゴシック</vt:lpstr>
      <vt:lpstr>Arial</vt:lpstr>
      <vt:lpstr>Avenir LT Pro 45 Book</vt:lpstr>
      <vt:lpstr>Consolas</vt:lpstr>
      <vt:lpstr>メイリオ</vt:lpstr>
      <vt:lpstr>Segoe</vt:lpstr>
      <vt:lpstr>Segoe Light</vt:lpstr>
      <vt:lpstr>Segoe UI</vt:lpstr>
      <vt:lpstr>Segoe UI (Body)</vt:lpstr>
      <vt:lpstr>Segoe UI Light</vt:lpstr>
      <vt:lpstr>Wingdings</vt:lpstr>
      <vt:lpstr>Azure Event</vt:lpstr>
      <vt:lpstr>1_5-30629_Build_Template_DARK BLUE</vt:lpstr>
      <vt:lpstr>1_MSVID_White_16x9_2012-08-18</vt:lpstr>
      <vt:lpstr>Azure Medium</vt:lpstr>
      <vt:lpstr>Azure: PaaS vs IaaS</vt:lpstr>
      <vt:lpstr>Why the cloud?</vt:lpstr>
      <vt:lpstr>Why the cloud? </vt:lpstr>
      <vt:lpstr>PowerPoint Presentation</vt:lpstr>
      <vt:lpstr>PowerPoint Presentation</vt:lpstr>
      <vt:lpstr>PowerPoint Presentation</vt:lpstr>
      <vt:lpstr>PowerPoint Presentation</vt:lpstr>
      <vt:lpstr>Demo: Azure Portal</vt:lpstr>
      <vt:lpstr>Azure Services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Database Options</vt:lpstr>
      <vt:lpstr>SQL Database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Internet of Things</vt:lpstr>
      <vt:lpstr>PowerPoint Presentation</vt:lpstr>
      <vt:lpstr>PowerPoint Presentation</vt:lpstr>
      <vt:lpstr>Virtual Machines</vt:lpstr>
      <vt:lpstr>PowerPoint Presentation</vt:lpstr>
      <vt:lpstr>PowerPoint Presentation</vt:lpstr>
      <vt:lpstr>Xamarin: Cross-Platform Mobile Apps</vt:lpstr>
      <vt:lpstr>Key Scenarios to Get Started with Microsoft Azure</vt:lpstr>
      <vt:lpstr>Key Scenarios to get started with Microsoft Azure</vt:lpstr>
      <vt:lpstr>Key Scenarios to get started with Microsoft Azure</vt:lpstr>
      <vt:lpstr>Key Scenarios to get started with Microsoft Azure</vt:lpstr>
      <vt:lpstr>Key Scenarios to get started with Microsoft Azure</vt:lpstr>
      <vt:lpstr>PowerPoint Presentation</vt:lpstr>
      <vt:lpstr>Contact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2014-07-17T16:01:57Z</dcterms:created>
  <dcterms:modified xsi:type="dcterms:W3CDTF">2016-10-13T01:37:18Z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0x0101004A821E223A3BC347949CC2419033DBE2</vt:lpwstr>
  </property>
  <property fmtid="{D5CDD505-2E9C-101B-9397-08002B2CF9AE}" pid="4" name="DocVizMetadataToken">
    <vt:lpwstr>300x168x1</vt:lpwstr>
  </property>
</Properties>
</file>